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2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01A-33C1-E641-8869-0F5605995F24}" type="datetimeFigureOut">
              <a:rPr lang="en-US" smtClean="0"/>
              <a:t>2013-09-22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F9DF7-B198-4A4F-885C-1D5D4F86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9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01A-33C1-E641-8869-0F5605995F24}" type="datetimeFigureOut">
              <a:rPr lang="en-US" smtClean="0"/>
              <a:t>2013-09-22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F9DF7-B198-4A4F-885C-1D5D4F86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0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01A-33C1-E641-8869-0F5605995F24}" type="datetimeFigureOut">
              <a:rPr lang="en-US" smtClean="0"/>
              <a:t>2013-09-22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F9DF7-B198-4A4F-885C-1D5D4F86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4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01A-33C1-E641-8869-0F5605995F24}" type="datetimeFigureOut">
              <a:rPr lang="en-US" smtClean="0"/>
              <a:t>2013-09-22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F9DF7-B198-4A4F-885C-1D5D4F86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1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01A-33C1-E641-8869-0F5605995F24}" type="datetimeFigureOut">
              <a:rPr lang="en-US" smtClean="0"/>
              <a:t>2013-09-22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F9DF7-B198-4A4F-885C-1D5D4F86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0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01A-33C1-E641-8869-0F5605995F24}" type="datetimeFigureOut">
              <a:rPr lang="en-US" smtClean="0"/>
              <a:t>2013-09-22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F9DF7-B198-4A4F-885C-1D5D4F86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7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01A-33C1-E641-8869-0F5605995F24}" type="datetimeFigureOut">
              <a:rPr lang="en-US" smtClean="0"/>
              <a:t>2013-09-22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F9DF7-B198-4A4F-885C-1D5D4F86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01A-33C1-E641-8869-0F5605995F24}" type="datetimeFigureOut">
              <a:rPr lang="en-US" smtClean="0"/>
              <a:t>2013-09-22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F9DF7-B198-4A4F-885C-1D5D4F86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9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01A-33C1-E641-8869-0F5605995F24}" type="datetimeFigureOut">
              <a:rPr lang="en-US" smtClean="0"/>
              <a:t>2013-09-22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F9DF7-B198-4A4F-885C-1D5D4F86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5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01A-33C1-E641-8869-0F5605995F24}" type="datetimeFigureOut">
              <a:rPr lang="en-US" smtClean="0"/>
              <a:t>2013-09-22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F9DF7-B198-4A4F-885C-1D5D4F86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2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01A-33C1-E641-8869-0F5605995F24}" type="datetimeFigureOut">
              <a:rPr lang="en-US" smtClean="0"/>
              <a:t>2013-09-22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F9DF7-B198-4A4F-885C-1D5D4F86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9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5401A-33C1-E641-8869-0F5605995F24}" type="datetimeFigureOut">
              <a:rPr lang="en-US" smtClean="0"/>
              <a:t>2013-09-22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F9DF7-B198-4A4F-885C-1D5D4F862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2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Charter Changes and Loopholes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Ch. 10 (p. 330-331, 336-337)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21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Charter Conflicts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the Charter of Rights and Freedoms seems to contradict itself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>
                <a:latin typeface="Wingdings"/>
              </a:rPr>
              <a:t>	</a:t>
            </a:r>
            <a:r>
              <a:rPr lang="en-US" dirty="0" smtClean="0">
                <a:latin typeface="Wingdings"/>
              </a:rPr>
              <a:t>	</a:t>
            </a:r>
            <a:r>
              <a:rPr lang="en-US" dirty="0" smtClean="0"/>
              <a:t>Ex</a:t>
            </a:r>
            <a:r>
              <a:rPr lang="en-US" dirty="0"/>
              <a:t>. Hate Speech: freedom of </a:t>
            </a:r>
            <a:r>
              <a:rPr lang="en-US" dirty="0" smtClean="0"/>
              <a:t>		expression </a:t>
            </a:r>
            <a:r>
              <a:rPr lang="en-US" dirty="0"/>
              <a:t>vs. right to life, liberty, and safety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5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Limiting </a:t>
            </a:r>
            <a:r>
              <a:rPr lang="en-US" dirty="0" smtClean="0"/>
              <a:t>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a limiting clause in the Charter that says that rights and freedoms are not absolutely guaranteed 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may be limited if considered “justifiable in a free and democratic society” </a:t>
            </a:r>
          </a:p>
          <a:p>
            <a:pPr lvl="1"/>
            <a:r>
              <a:rPr lang="en-US" dirty="0" smtClean="0"/>
              <a:t>Supreme </a:t>
            </a:r>
            <a:r>
              <a:rPr lang="en-US" dirty="0"/>
              <a:t>Court of Canada decides what is “justifiable” </a:t>
            </a:r>
            <a:endParaRPr lang="en-US" dirty="0" smtClean="0">
              <a:latin typeface="Wingdings"/>
            </a:endParaRPr>
          </a:p>
          <a:p>
            <a:pPr lvl="1"/>
            <a:r>
              <a:rPr lang="en-US" dirty="0" smtClean="0"/>
              <a:t>Gives </a:t>
            </a:r>
            <a:r>
              <a:rPr lang="en-US" dirty="0"/>
              <a:t>judges a lot of power</a:t>
            </a:r>
            <a:br>
              <a:rPr lang="en-US" dirty="0"/>
            </a:br>
            <a:r>
              <a:rPr lang="en-US" dirty="0">
                <a:latin typeface="Wingdings"/>
              </a:rPr>
              <a:t> </a:t>
            </a:r>
            <a:r>
              <a:rPr lang="en-US" dirty="0"/>
              <a:t>Too much power, according to some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80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Notwithstanding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Notwithstanding Clause is a loophole the provinces insisted be put in the Charter before they agreed to sign it </a:t>
            </a:r>
          </a:p>
          <a:p>
            <a:pPr lvl="1"/>
            <a:r>
              <a:rPr lang="en-US" dirty="0" smtClean="0"/>
              <a:t>Allows </a:t>
            </a:r>
            <a:r>
              <a:rPr lang="en-US" dirty="0"/>
              <a:t>provincial governments to pass laws that violate freedoms and rights in the Charter </a:t>
            </a:r>
          </a:p>
          <a:p>
            <a:pPr lvl="2"/>
            <a:r>
              <a:rPr lang="en-US" dirty="0" smtClean="0"/>
              <a:t>These </a:t>
            </a:r>
            <a:r>
              <a:rPr lang="en-US" dirty="0"/>
              <a:t>laws last five years, but can be </a:t>
            </a:r>
            <a:r>
              <a:rPr lang="en-US" dirty="0" smtClean="0"/>
              <a:t>renewed</a:t>
            </a:r>
          </a:p>
          <a:p>
            <a:pPr lvl="2"/>
            <a:r>
              <a:rPr lang="en-US" dirty="0" smtClean="0"/>
              <a:t>Examples</a:t>
            </a:r>
            <a:r>
              <a:rPr lang="en-US" dirty="0"/>
              <a:t>: Quebec’s language laws; Alberta’s </a:t>
            </a:r>
            <a:r>
              <a:rPr lang="en-US" dirty="0" smtClean="0"/>
              <a:t>attempt </a:t>
            </a:r>
            <a:r>
              <a:rPr lang="en-US" dirty="0"/>
              <a:t>to outlaw same-sex marriages </a:t>
            </a:r>
            <a:endParaRPr lang="en-US" dirty="0" smtClean="0">
              <a:effectLst/>
            </a:endParaRPr>
          </a:p>
          <a:p>
            <a:r>
              <a:rPr lang="en-US" dirty="0" smtClean="0"/>
              <a:t>Fear </a:t>
            </a:r>
            <a:r>
              <a:rPr lang="en-US" dirty="0"/>
              <a:t>of public backlash has limited the use of the clause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5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Changing </a:t>
            </a:r>
            <a:r>
              <a:rPr lang="en-US" dirty="0" smtClean="0"/>
              <a:t>the 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Charter and Canadian Constitution are not written in stone; they can be changed </a:t>
            </a:r>
            <a:endParaRPr lang="en-US" dirty="0">
              <a:latin typeface="Wingdings"/>
            </a:endParaRPr>
          </a:p>
          <a:p>
            <a:r>
              <a:rPr lang="en-US" dirty="0" smtClean="0"/>
              <a:t>Changes </a:t>
            </a:r>
            <a:r>
              <a:rPr lang="en-US" dirty="0"/>
              <a:t>must follow the “amending formula” included in the Constitution </a:t>
            </a:r>
          </a:p>
          <a:p>
            <a:pPr lvl="1"/>
            <a:r>
              <a:rPr lang="en-US" dirty="0" smtClean="0"/>
              <a:t>At </a:t>
            </a:r>
            <a:r>
              <a:rPr lang="en-US" dirty="0"/>
              <a:t>least 7 provinces, representing at least 50% of Canada’s population, must agree on a </a:t>
            </a:r>
            <a:r>
              <a:rPr lang="en-US" dirty="0" smtClean="0"/>
              <a:t>change</a:t>
            </a:r>
          </a:p>
          <a:p>
            <a:pPr lvl="2"/>
            <a:r>
              <a:rPr lang="en-US" dirty="0" smtClean="0"/>
              <a:t>7 </a:t>
            </a:r>
            <a:r>
              <a:rPr lang="en-US" dirty="0"/>
              <a:t>provinces + 50% population = Constitution change </a:t>
            </a:r>
            <a:endParaRPr lang="en-US" dirty="0" smtClean="0">
              <a:effectLst/>
            </a:endParaRPr>
          </a:p>
          <a:p>
            <a:pPr lvl="1"/>
            <a:r>
              <a:rPr lang="en-US" smtClean="0"/>
              <a:t>Ex</a:t>
            </a:r>
            <a:r>
              <a:rPr lang="en-US" dirty="0"/>
              <a:t>. Used in 1983 to strengthen Aboriginal rights in the Constitution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78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223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Charter Changes and Loopholes  </vt:lpstr>
      <vt:lpstr>Charter Conflicts  </vt:lpstr>
      <vt:lpstr>Limiting Clause</vt:lpstr>
      <vt:lpstr>Notwithstanding Clause</vt:lpstr>
      <vt:lpstr>Changing the Charter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Charter Changes and Loopholes  </dc:title>
  <dc:creator>Collingwood User</dc:creator>
  <cp:lastModifiedBy>Collingwood User</cp:lastModifiedBy>
  <cp:revision>3</cp:revision>
  <dcterms:created xsi:type="dcterms:W3CDTF">2013-09-23T02:46:23Z</dcterms:created>
  <dcterms:modified xsi:type="dcterms:W3CDTF">2013-09-23T02:51:26Z</dcterms:modified>
</cp:coreProperties>
</file>