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-225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90DEB-DA55-EE44-AF2A-8118169389F7}" type="datetimeFigureOut">
              <a:rPr lang="en-US" smtClean="0"/>
              <a:t>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E493F-2BB3-0546-A75C-9520E5259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526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90DEB-DA55-EE44-AF2A-8118169389F7}" type="datetimeFigureOut">
              <a:rPr lang="en-US" smtClean="0"/>
              <a:t>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E493F-2BB3-0546-A75C-9520E5259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216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90DEB-DA55-EE44-AF2A-8118169389F7}" type="datetimeFigureOut">
              <a:rPr lang="en-US" smtClean="0"/>
              <a:t>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E493F-2BB3-0546-A75C-9520E5259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043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90DEB-DA55-EE44-AF2A-8118169389F7}" type="datetimeFigureOut">
              <a:rPr lang="en-US" smtClean="0"/>
              <a:t>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E493F-2BB3-0546-A75C-9520E5259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038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90DEB-DA55-EE44-AF2A-8118169389F7}" type="datetimeFigureOut">
              <a:rPr lang="en-US" smtClean="0"/>
              <a:t>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E493F-2BB3-0546-A75C-9520E5259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316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90DEB-DA55-EE44-AF2A-8118169389F7}" type="datetimeFigureOut">
              <a:rPr lang="en-US" smtClean="0"/>
              <a:t>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E493F-2BB3-0546-A75C-9520E5259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170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90DEB-DA55-EE44-AF2A-8118169389F7}" type="datetimeFigureOut">
              <a:rPr lang="en-US" smtClean="0"/>
              <a:t>1/18/2014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E493F-2BB3-0546-A75C-9520E5259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003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90DEB-DA55-EE44-AF2A-8118169389F7}" type="datetimeFigureOut">
              <a:rPr lang="en-US" smtClean="0"/>
              <a:t>1/18/2014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E493F-2BB3-0546-A75C-9520E5259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765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90DEB-DA55-EE44-AF2A-8118169389F7}" type="datetimeFigureOut">
              <a:rPr lang="en-US" smtClean="0"/>
              <a:t>1/18/2014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E493F-2BB3-0546-A75C-9520E5259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723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90DEB-DA55-EE44-AF2A-8118169389F7}" type="datetimeFigureOut">
              <a:rPr lang="en-US" smtClean="0"/>
              <a:t>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E493F-2BB3-0546-A75C-9520E5259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704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90DEB-DA55-EE44-AF2A-8118169389F7}" type="datetimeFigureOut">
              <a:rPr lang="en-US" smtClean="0"/>
              <a:t>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E493F-2BB3-0546-A75C-9520E5259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495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90DEB-DA55-EE44-AF2A-8118169389F7}" type="datetimeFigureOut">
              <a:rPr lang="en-US" smtClean="0"/>
              <a:t>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E493F-2BB3-0546-A75C-9520E5259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017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tif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Dieppe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74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Dieppe Raid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1942</a:t>
            </a:r>
            <a:r>
              <a:rPr lang="en-US" dirty="0"/>
              <a:t>: Soviet Union struggling to defend itself against the German </a:t>
            </a:r>
            <a:r>
              <a:rPr lang="en-US" dirty="0" smtClean="0"/>
              <a:t>invasion</a:t>
            </a:r>
          </a:p>
          <a:p>
            <a:pPr lvl="1"/>
            <a:r>
              <a:rPr lang="en-US" dirty="0" smtClean="0"/>
              <a:t>Want </a:t>
            </a:r>
            <a:r>
              <a:rPr lang="en-US" dirty="0"/>
              <a:t>Allies to invade Europe, make Germany split its </a:t>
            </a:r>
            <a:r>
              <a:rPr lang="en-US" dirty="0" smtClean="0"/>
              <a:t>forces</a:t>
            </a:r>
            <a:endParaRPr lang="en-US" dirty="0"/>
          </a:p>
          <a:p>
            <a:r>
              <a:rPr lang="en-US" dirty="0"/>
              <a:t>Allies not ready for full invasion, but try trial run; test techniques, equipment, info</a:t>
            </a:r>
          </a:p>
          <a:p>
            <a:r>
              <a:rPr lang="en-US" dirty="0"/>
              <a:t>Plan to invade French port city of </a:t>
            </a:r>
            <a:r>
              <a:rPr lang="en-US" dirty="0" smtClean="0"/>
              <a:t>Dieppe</a:t>
            </a:r>
          </a:p>
          <a:p>
            <a:pPr lvl="1"/>
            <a:r>
              <a:rPr lang="en-US" dirty="0" smtClean="0"/>
              <a:t>August </a:t>
            </a:r>
            <a:r>
              <a:rPr lang="en-US" dirty="0"/>
              <a:t>19, 1942</a:t>
            </a:r>
          </a:p>
          <a:p>
            <a:pPr lvl="1"/>
            <a:r>
              <a:rPr lang="en-US" dirty="0"/>
              <a:t>First major Canadian battle in WWII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419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Dieppe Raid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Plan</a:t>
            </a:r>
            <a:r>
              <a:rPr lang="en-US" dirty="0"/>
              <a:t>: series of attacks along coast in the middle of the night, then main attack on town</a:t>
            </a:r>
          </a:p>
          <a:p>
            <a:r>
              <a:rPr lang="en-US" dirty="0" smtClean="0"/>
              <a:t>Ship </a:t>
            </a:r>
            <a:r>
              <a:rPr lang="en-US" dirty="0"/>
              <a:t>on way to Dieppe discovered by German </a:t>
            </a:r>
            <a:r>
              <a:rPr lang="en-US" dirty="0" smtClean="0"/>
              <a:t>convoy</a:t>
            </a:r>
          </a:p>
          <a:p>
            <a:pPr lvl="1"/>
            <a:r>
              <a:rPr lang="en-US" dirty="0" smtClean="0"/>
              <a:t>Allies </a:t>
            </a:r>
            <a:r>
              <a:rPr lang="en-US" dirty="0"/>
              <a:t>lost element of surprise, Germans </a:t>
            </a:r>
            <a:r>
              <a:rPr lang="en-US" dirty="0" smtClean="0"/>
              <a:t>ready</a:t>
            </a:r>
            <a:endParaRPr lang="en-US" dirty="0"/>
          </a:p>
          <a:p>
            <a:r>
              <a:rPr lang="en-US" dirty="0" smtClean="0"/>
              <a:t>Weather </a:t>
            </a:r>
            <a:r>
              <a:rPr lang="en-US" dirty="0"/>
              <a:t>delayed Allied arrival until </a:t>
            </a:r>
            <a:r>
              <a:rPr lang="en-US" dirty="0" smtClean="0"/>
              <a:t>dawn</a:t>
            </a:r>
          </a:p>
          <a:p>
            <a:pPr lvl="1"/>
            <a:r>
              <a:rPr lang="en-US" dirty="0" smtClean="0"/>
              <a:t>Lost </a:t>
            </a:r>
            <a:r>
              <a:rPr lang="en-US" dirty="0"/>
              <a:t>cover of darkness, easily seen by </a:t>
            </a:r>
            <a:r>
              <a:rPr lang="en-US" dirty="0" smtClean="0"/>
              <a:t>Germans</a:t>
            </a:r>
            <a:endParaRPr lang="en-US" dirty="0"/>
          </a:p>
          <a:p>
            <a:r>
              <a:rPr lang="en-US" dirty="0" smtClean="0"/>
              <a:t>Poor </a:t>
            </a:r>
            <a:r>
              <a:rPr lang="en-US" dirty="0"/>
              <a:t>communication between ships and troops on land, reinforcements sent too early</a:t>
            </a:r>
          </a:p>
          <a:p>
            <a:r>
              <a:rPr lang="en-US" dirty="0" smtClean="0"/>
              <a:t>Tanks </a:t>
            </a:r>
            <a:r>
              <a:rPr lang="en-US" dirty="0"/>
              <a:t>got stuck on beaches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186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Dieppe Raid</a:t>
            </a:r>
          </a:p>
        </p:txBody>
      </p:sp>
      <p:pic>
        <p:nvPicPr>
          <p:cNvPr id="4" name="Content Placeholder 3" descr="Bundesarchiv_Bild_101I-362-2211-04,_Dieppe,_Landungsversuch,_englischer_Spähpanzer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618" r="-761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41364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Dieppe Raid</a:t>
            </a:r>
          </a:p>
        </p:txBody>
      </p:sp>
      <p:pic>
        <p:nvPicPr>
          <p:cNvPr id="4" name="Content Placeholder 3" descr="2 Canada’s Role in Europe-4.tif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660" r="-866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03925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Dieppe Raid</a:t>
            </a:r>
          </a:p>
        </p:txBody>
      </p:sp>
      <p:pic>
        <p:nvPicPr>
          <p:cNvPr id="4" name="Content Placeholder 3" descr="Bundesarchiv_Bild_101I-291-1213-34,_Dieppe,_Landungsversuch,_deutsche_MG-Stellung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845" r="-784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98198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Dieppe Raid</a:t>
            </a:r>
          </a:p>
        </p:txBody>
      </p:sp>
      <p:pic>
        <p:nvPicPr>
          <p:cNvPr id="4" name="Content Placeholder 3" descr="Bundesarchiv_Bild_101I-291-1230-13,_Dieppe,_Landungsversuch,_tote_alliierte_Soldaten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042" r="-904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689401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Dieppe Raid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Approx. 5000 Canadians took </a:t>
            </a:r>
            <a:r>
              <a:rPr lang="en-US" dirty="0" smtClean="0"/>
              <a:t>part</a:t>
            </a:r>
          </a:p>
          <a:p>
            <a:pPr lvl="1"/>
            <a:r>
              <a:rPr lang="en-US" dirty="0" smtClean="0"/>
              <a:t>907 </a:t>
            </a:r>
            <a:r>
              <a:rPr lang="en-US" dirty="0"/>
              <a:t>killed, 586 wounded, 1946 taken </a:t>
            </a:r>
            <a:r>
              <a:rPr lang="en-US" dirty="0" smtClean="0"/>
              <a:t>prisoner</a:t>
            </a:r>
            <a:endParaRPr lang="en-US" dirty="0"/>
          </a:p>
          <a:p>
            <a:r>
              <a:rPr lang="en-US" dirty="0"/>
              <a:t>Was it worth it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No</a:t>
            </a:r>
            <a:r>
              <a:rPr lang="en-US" dirty="0"/>
              <a:t>: a complete disaster without value, taught Germans more than Allies</a:t>
            </a:r>
          </a:p>
          <a:p>
            <a:pPr lvl="1"/>
            <a:r>
              <a:rPr lang="en-US" dirty="0"/>
              <a:t>Yes: a valuable lesson, led to success of D-Day invasion in 1944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318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199</Words>
  <Application>Microsoft Macintosh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Dieppe</vt:lpstr>
      <vt:lpstr>The Dieppe Raid</vt:lpstr>
      <vt:lpstr>The Dieppe Raid</vt:lpstr>
      <vt:lpstr>The Dieppe Raid</vt:lpstr>
      <vt:lpstr>The Dieppe Raid</vt:lpstr>
      <vt:lpstr>The Dieppe Raid</vt:lpstr>
      <vt:lpstr>The Dieppe Raid</vt:lpstr>
      <vt:lpstr>The Dieppe Raid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Canada’s Role in Europe</dc:title>
  <dc:creator>Collingwood User</dc:creator>
  <cp:lastModifiedBy>Collingwood User</cp:lastModifiedBy>
  <cp:revision>6</cp:revision>
  <dcterms:created xsi:type="dcterms:W3CDTF">2014-01-18T18:17:22Z</dcterms:created>
  <dcterms:modified xsi:type="dcterms:W3CDTF">2014-01-18T18:29:39Z</dcterms:modified>
</cp:coreProperties>
</file>