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9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2013-01-16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2013-01-16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2013-01-16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2013-01-16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2013-01-16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2013-01-16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2013-01-16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2013-01-16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2013-01-16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2013-01-16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2013-01-16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2013-01-16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p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2100"/>
            <a:ext cx="6858000" cy="6259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6243" y="3155345"/>
            <a:ext cx="10557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Germany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5523" y="4038173"/>
            <a:ext cx="68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Italy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141" y="2561578"/>
            <a:ext cx="136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Great Britain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5686" y="3668841"/>
            <a:ext cx="10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France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7111" y="2105348"/>
            <a:ext cx="134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Soviet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Union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1262" y="3166999"/>
            <a:ext cx="856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Poland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2516" y="2567013"/>
            <a:ext cx="120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Denmark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566573">
            <a:off x="3184117" y="1627157"/>
            <a:ext cx="118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Norway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9316" y="2940249"/>
            <a:ext cx="157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Netherlands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2068" y="3207909"/>
            <a:ext cx="105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Belgium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4049" y="3545918"/>
            <a:ext cx="228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Czechoslovakia</a:t>
            </a:r>
            <a:endParaRPr lang="en-US" sz="1400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0000" y="609600"/>
            <a:ext cx="1574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Axis Powers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Allies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Invaded by 1940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8640" y="1164198"/>
            <a:ext cx="256596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Europe in 1938 to 1940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78800" y="2884743"/>
            <a:ext cx="8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Japan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1813" y="3767472"/>
            <a:ext cx="780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66"/>
                </a:solidFill>
              </a:rPr>
              <a:t>Austria</a:t>
            </a:r>
            <a:endParaRPr lang="en-US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3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2445</TotalTime>
  <Words>26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Executive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Collingwood User</dc:creator>
  <cp:lastModifiedBy>Collingwood User</cp:lastModifiedBy>
  <cp:revision>9</cp:revision>
  <dcterms:created xsi:type="dcterms:W3CDTF">2013-01-17T00:06:52Z</dcterms:created>
  <dcterms:modified xsi:type="dcterms:W3CDTF">2013-01-18T16:52:20Z</dcterms:modified>
</cp:coreProperties>
</file>